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6" r:id="rId3"/>
    <p:sldId id="279" r:id="rId4"/>
    <p:sldId id="291" r:id="rId5"/>
    <p:sldId id="297" r:id="rId6"/>
    <p:sldId id="298" r:id="rId7"/>
    <p:sldId id="299" r:id="rId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E913E-1DDD-4B55-A2A9-3DF4E92A19B5}" v="11" dt="2023-05-14T18:52:32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26"/>
  </p:normalViewPr>
  <p:slideViewPr>
    <p:cSldViewPr snapToGrid="0">
      <p:cViewPr varScale="1">
        <p:scale>
          <a:sx n="119" d="100"/>
          <a:sy n="119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근호" userId="14611611-c24f-4df6-99ee-33d64d71fae1" providerId="ADAL" clId="{49DE913E-1DDD-4B55-A2A9-3DF4E92A19B5}"/>
    <pc:docChg chg="undo custSel addSld delSld modSld sldOrd">
      <pc:chgData name="김근호" userId="14611611-c24f-4df6-99ee-33d64d71fae1" providerId="ADAL" clId="{49DE913E-1DDD-4B55-A2A9-3DF4E92A19B5}" dt="2023-05-14T19:51:07.443" v="590" actId="20577"/>
      <pc:docMkLst>
        <pc:docMk/>
      </pc:docMkLst>
      <pc:sldChg chg="modSp mod">
        <pc:chgData name="김근호" userId="14611611-c24f-4df6-99ee-33d64d71fae1" providerId="ADAL" clId="{49DE913E-1DDD-4B55-A2A9-3DF4E92A19B5}" dt="2023-05-14T19:47:48.984" v="514" actId="5793"/>
        <pc:sldMkLst>
          <pc:docMk/>
          <pc:sldMk cId="612500148" sldId="276"/>
        </pc:sldMkLst>
        <pc:spChg chg="mod">
          <ac:chgData name="김근호" userId="14611611-c24f-4df6-99ee-33d64d71fae1" providerId="ADAL" clId="{49DE913E-1DDD-4B55-A2A9-3DF4E92A19B5}" dt="2023-05-14T19:47:48.984" v="514" actId="5793"/>
          <ac:spMkLst>
            <pc:docMk/>
            <pc:sldMk cId="612500148" sldId="276"/>
            <ac:spMk id="2" creationId="{C8FC01B0-7BC5-5869-A281-EF11B59BA8A0}"/>
          </ac:spMkLst>
        </pc:spChg>
      </pc:sldChg>
      <pc:sldChg chg="modSp mod">
        <pc:chgData name="김근호" userId="14611611-c24f-4df6-99ee-33d64d71fae1" providerId="ADAL" clId="{49DE913E-1DDD-4B55-A2A9-3DF4E92A19B5}" dt="2023-05-14T19:51:07.443" v="590" actId="20577"/>
        <pc:sldMkLst>
          <pc:docMk/>
          <pc:sldMk cId="1572098340" sldId="279"/>
        </pc:sldMkLst>
        <pc:spChg chg="mod">
          <ac:chgData name="김근호" userId="14611611-c24f-4df6-99ee-33d64d71fae1" providerId="ADAL" clId="{49DE913E-1DDD-4B55-A2A9-3DF4E92A19B5}" dt="2023-05-14T19:50:59.814" v="573" actId="20577"/>
          <ac:spMkLst>
            <pc:docMk/>
            <pc:sldMk cId="1572098340" sldId="279"/>
            <ac:spMk id="2" creationId="{3CF2C975-C0D8-5635-3CD4-B28EE3571842}"/>
          </ac:spMkLst>
        </pc:spChg>
        <pc:spChg chg="mod">
          <ac:chgData name="김근호" userId="14611611-c24f-4df6-99ee-33d64d71fae1" providerId="ADAL" clId="{49DE913E-1DDD-4B55-A2A9-3DF4E92A19B5}" dt="2023-05-14T19:51:07.443" v="590" actId="20577"/>
          <ac:spMkLst>
            <pc:docMk/>
            <pc:sldMk cId="1572098340" sldId="279"/>
            <ac:spMk id="11" creationId="{F0FE709F-757F-9DAB-DC56-68FD7C46FC5A}"/>
          </ac:spMkLst>
        </pc:spChg>
      </pc:sldChg>
      <pc:sldChg chg="modSp del">
        <pc:chgData name="김근호" userId="14611611-c24f-4df6-99ee-33d64d71fae1" providerId="ADAL" clId="{49DE913E-1DDD-4B55-A2A9-3DF4E92A19B5}" dt="2023-05-07T17:59:40.090" v="109" actId="2696"/>
        <pc:sldMkLst>
          <pc:docMk/>
          <pc:sldMk cId="2646176605" sldId="283"/>
        </pc:sldMkLst>
        <pc:graphicFrameChg chg="mod">
          <ac:chgData name="김근호" userId="14611611-c24f-4df6-99ee-33d64d71fae1" providerId="ADAL" clId="{49DE913E-1DDD-4B55-A2A9-3DF4E92A19B5}" dt="2023-05-07T17:30:25.328" v="57" actId="20577"/>
          <ac:graphicFrameMkLst>
            <pc:docMk/>
            <pc:sldMk cId="2646176605" sldId="283"/>
            <ac:graphicFrameMk id="5" creationId="{19F9EF88-EB9B-04DD-91EC-4006E9AC3D88}"/>
          </ac:graphicFrameMkLst>
        </pc:graphicFrameChg>
      </pc:sldChg>
      <pc:sldChg chg="addSp delSp modSp mod">
        <pc:chgData name="김근호" userId="14611611-c24f-4df6-99ee-33d64d71fae1" providerId="ADAL" clId="{49DE913E-1DDD-4B55-A2A9-3DF4E92A19B5}" dt="2023-05-14T19:48:00.870" v="531" actId="20577"/>
        <pc:sldMkLst>
          <pc:docMk/>
          <pc:sldMk cId="2672576051" sldId="291"/>
        </pc:sldMkLst>
        <pc:spChg chg="mod">
          <ac:chgData name="김근호" userId="14611611-c24f-4df6-99ee-33d64d71fae1" providerId="ADAL" clId="{49DE913E-1DDD-4B55-A2A9-3DF4E92A19B5}" dt="2023-05-14T18:51:25.320" v="340" actId="20577"/>
          <ac:spMkLst>
            <pc:docMk/>
            <pc:sldMk cId="2672576051" sldId="291"/>
            <ac:spMk id="3" creationId="{92CEE16D-887D-9B70-71D6-76365B19D2F9}"/>
          </ac:spMkLst>
        </pc:spChg>
        <pc:spChg chg="mod">
          <ac:chgData name="김근호" userId="14611611-c24f-4df6-99ee-33d64d71fae1" providerId="ADAL" clId="{49DE913E-1DDD-4B55-A2A9-3DF4E92A19B5}" dt="2023-05-14T18:45:25.501" v="138" actId="20577"/>
          <ac:spMkLst>
            <pc:docMk/>
            <pc:sldMk cId="2672576051" sldId="291"/>
            <ac:spMk id="4" creationId="{984B4FB8-6256-4F44-F50B-954ED8BB56A8}"/>
          </ac:spMkLst>
        </pc:spChg>
        <pc:spChg chg="mod">
          <ac:chgData name="김근호" userId="14611611-c24f-4df6-99ee-33d64d71fae1" providerId="ADAL" clId="{49DE913E-1DDD-4B55-A2A9-3DF4E92A19B5}" dt="2023-05-14T19:48:00.870" v="531" actId="20577"/>
          <ac:spMkLst>
            <pc:docMk/>
            <pc:sldMk cId="2672576051" sldId="291"/>
            <ac:spMk id="6" creationId="{ADD1FD97-ECA8-A83C-7727-187711310EF5}"/>
          </ac:spMkLst>
        </pc:spChg>
        <pc:picChg chg="add del">
          <ac:chgData name="김근호" userId="14611611-c24f-4df6-99ee-33d64d71fae1" providerId="ADAL" clId="{49DE913E-1DDD-4B55-A2A9-3DF4E92A19B5}" dt="2023-05-14T18:51:58.341" v="342" actId="21"/>
          <ac:picMkLst>
            <pc:docMk/>
            <pc:sldMk cId="2672576051" sldId="291"/>
            <ac:picMk id="5" creationId="{C5B90EC5-1E98-9840-223C-8892E68D676B}"/>
          </ac:picMkLst>
        </pc:picChg>
      </pc:sldChg>
      <pc:sldChg chg="del">
        <pc:chgData name="김근호" userId="14611611-c24f-4df6-99ee-33d64d71fae1" providerId="ADAL" clId="{49DE913E-1DDD-4B55-A2A9-3DF4E92A19B5}" dt="2023-05-14T19:46:16.873" v="448" actId="47"/>
        <pc:sldMkLst>
          <pc:docMk/>
          <pc:sldMk cId="417357993" sldId="292"/>
        </pc:sldMkLst>
      </pc:sldChg>
      <pc:sldChg chg="del">
        <pc:chgData name="김근호" userId="14611611-c24f-4df6-99ee-33d64d71fae1" providerId="ADAL" clId="{49DE913E-1DDD-4B55-A2A9-3DF4E92A19B5}" dt="2023-05-14T19:46:17.954" v="449" actId="47"/>
        <pc:sldMkLst>
          <pc:docMk/>
          <pc:sldMk cId="2789921696" sldId="293"/>
        </pc:sldMkLst>
      </pc:sldChg>
      <pc:sldChg chg="addSp delSp modSp del mod">
        <pc:chgData name="김근호" userId="14611611-c24f-4df6-99ee-33d64d71fae1" providerId="ADAL" clId="{49DE913E-1DDD-4B55-A2A9-3DF4E92A19B5}" dt="2023-05-14T19:46:18.836" v="450" actId="47"/>
        <pc:sldMkLst>
          <pc:docMk/>
          <pc:sldMk cId="1630802954" sldId="294"/>
        </pc:sldMkLst>
        <pc:spChg chg="mod">
          <ac:chgData name="김근호" userId="14611611-c24f-4df6-99ee-33d64d71fae1" providerId="ADAL" clId="{49DE913E-1DDD-4B55-A2A9-3DF4E92A19B5}" dt="2023-05-07T17:55:07.363" v="62" actId="1076"/>
          <ac:spMkLst>
            <pc:docMk/>
            <pc:sldMk cId="1630802954" sldId="294"/>
            <ac:spMk id="3" creationId="{92CEE16D-887D-9B70-71D6-76365B19D2F9}"/>
          </ac:spMkLst>
        </pc:spChg>
        <pc:spChg chg="add mod">
          <ac:chgData name="김근호" userId="14611611-c24f-4df6-99ee-33d64d71fae1" providerId="ADAL" clId="{49DE913E-1DDD-4B55-A2A9-3DF4E92A19B5}" dt="2023-05-07T17:56:51.131" v="90" actId="1038"/>
          <ac:spMkLst>
            <pc:docMk/>
            <pc:sldMk cId="1630802954" sldId="294"/>
            <ac:spMk id="14" creationId="{4F68E721-9CE3-B8BE-3834-68726C5FC6DD}"/>
          </ac:spMkLst>
        </pc:spChg>
        <pc:spChg chg="add mod">
          <ac:chgData name="김근호" userId="14611611-c24f-4df6-99ee-33d64d71fae1" providerId="ADAL" clId="{49DE913E-1DDD-4B55-A2A9-3DF4E92A19B5}" dt="2023-05-07T17:56:28.860" v="81" actId="14100"/>
          <ac:spMkLst>
            <pc:docMk/>
            <pc:sldMk cId="1630802954" sldId="294"/>
            <ac:spMk id="15" creationId="{100AB54A-0446-A99D-4EAD-3D71013DD2D2}"/>
          </ac:spMkLst>
        </pc:spChg>
        <pc:spChg chg="add mod">
          <ac:chgData name="김근호" userId="14611611-c24f-4df6-99ee-33d64d71fae1" providerId="ADAL" clId="{49DE913E-1DDD-4B55-A2A9-3DF4E92A19B5}" dt="2023-05-07T17:58:33.807" v="107" actId="1076"/>
          <ac:spMkLst>
            <pc:docMk/>
            <pc:sldMk cId="1630802954" sldId="294"/>
            <ac:spMk id="22" creationId="{E940B5F8-8F62-F199-CF60-7A6B2AACBFD5}"/>
          </ac:spMkLst>
        </pc:spChg>
        <pc:picChg chg="del">
          <ac:chgData name="김근호" userId="14611611-c24f-4df6-99ee-33d64d71fae1" providerId="ADAL" clId="{49DE913E-1DDD-4B55-A2A9-3DF4E92A19B5}" dt="2023-05-07T17:58:05.720" v="96" actId="478"/>
          <ac:picMkLst>
            <pc:docMk/>
            <pc:sldMk cId="1630802954" sldId="294"/>
            <ac:picMk id="5" creationId="{3F76B7E9-7DB2-7432-0945-3D2CD9230252}"/>
          </ac:picMkLst>
        </pc:picChg>
        <pc:picChg chg="add mod">
          <ac:chgData name="김근호" userId="14611611-c24f-4df6-99ee-33d64d71fae1" providerId="ADAL" clId="{49DE913E-1DDD-4B55-A2A9-3DF4E92A19B5}" dt="2023-05-07T17:55:19.755" v="68" actId="14100"/>
          <ac:picMkLst>
            <pc:docMk/>
            <pc:sldMk cId="1630802954" sldId="294"/>
            <ac:picMk id="8" creationId="{A845FF9C-1C3D-87A3-6F6C-DCDA8CB7B1EC}"/>
          </ac:picMkLst>
        </pc:picChg>
        <pc:picChg chg="add mod">
          <ac:chgData name="김근호" userId="14611611-c24f-4df6-99ee-33d64d71fae1" providerId="ADAL" clId="{49DE913E-1DDD-4B55-A2A9-3DF4E92A19B5}" dt="2023-05-07T18:10:35.911" v="113" actId="14100"/>
          <ac:picMkLst>
            <pc:docMk/>
            <pc:sldMk cId="1630802954" sldId="294"/>
            <ac:picMk id="10" creationId="{C7B331BD-4A79-362F-DEB1-078D5982FF3E}"/>
          </ac:picMkLst>
        </pc:picChg>
        <pc:picChg chg="del">
          <ac:chgData name="김근호" userId="14611611-c24f-4df6-99ee-33d64d71fae1" providerId="ADAL" clId="{49DE913E-1DDD-4B55-A2A9-3DF4E92A19B5}" dt="2023-05-07T17:55:01.658" v="58" actId="478"/>
          <ac:picMkLst>
            <pc:docMk/>
            <pc:sldMk cId="1630802954" sldId="294"/>
            <ac:picMk id="13" creationId="{B5636D58-4AE4-B3F4-A423-65BE5964B22E}"/>
          </ac:picMkLst>
        </pc:picChg>
        <pc:picChg chg="add mod">
          <ac:chgData name="김근호" userId="14611611-c24f-4df6-99ee-33d64d71fae1" providerId="ADAL" clId="{49DE913E-1DDD-4B55-A2A9-3DF4E92A19B5}" dt="2023-05-07T17:58:36.630" v="108" actId="1076"/>
          <ac:picMkLst>
            <pc:docMk/>
            <pc:sldMk cId="1630802954" sldId="294"/>
            <ac:picMk id="21" creationId="{972DB1D5-A04B-73FA-6AC6-772B0B471435}"/>
          </ac:picMkLst>
        </pc:picChg>
        <pc:cxnChg chg="add del">
          <ac:chgData name="김근호" userId="14611611-c24f-4df6-99ee-33d64d71fae1" providerId="ADAL" clId="{49DE913E-1DDD-4B55-A2A9-3DF4E92A19B5}" dt="2023-05-07T17:55:53.821" v="74" actId="11529"/>
          <ac:cxnSpMkLst>
            <pc:docMk/>
            <pc:sldMk cId="1630802954" sldId="294"/>
            <ac:cxnSpMk id="12" creationId="{9862A08D-84BB-D7AF-7697-93B5A7403BFE}"/>
          </ac:cxnSpMkLst>
        </pc:cxnChg>
        <pc:cxnChg chg="add mod">
          <ac:chgData name="김근호" userId="14611611-c24f-4df6-99ee-33d64d71fae1" providerId="ADAL" clId="{49DE913E-1DDD-4B55-A2A9-3DF4E92A19B5}" dt="2023-05-07T17:57:06.570" v="92" actId="1582"/>
          <ac:cxnSpMkLst>
            <pc:docMk/>
            <pc:sldMk cId="1630802954" sldId="294"/>
            <ac:cxnSpMk id="17" creationId="{BFCAA456-2EA5-FCD2-4915-284F52B90BF0}"/>
          </ac:cxnSpMkLst>
        </pc:cxnChg>
        <pc:cxnChg chg="add mod">
          <ac:chgData name="김근호" userId="14611611-c24f-4df6-99ee-33d64d71fae1" providerId="ADAL" clId="{49DE913E-1DDD-4B55-A2A9-3DF4E92A19B5}" dt="2023-05-07T17:57:13.987" v="95" actId="14100"/>
          <ac:cxnSpMkLst>
            <pc:docMk/>
            <pc:sldMk cId="1630802954" sldId="294"/>
            <ac:cxnSpMk id="18" creationId="{BC972428-548F-8ACD-D2EA-5BA6421A7386}"/>
          </ac:cxnSpMkLst>
        </pc:cxnChg>
      </pc:sldChg>
      <pc:sldChg chg="modSp del mod">
        <pc:chgData name="김근호" userId="14611611-c24f-4df6-99ee-33d64d71fae1" providerId="ADAL" clId="{49DE913E-1DDD-4B55-A2A9-3DF4E92A19B5}" dt="2023-05-14T19:46:21.635" v="452" actId="47"/>
        <pc:sldMkLst>
          <pc:docMk/>
          <pc:sldMk cId="810466899" sldId="295"/>
        </pc:sldMkLst>
        <pc:spChg chg="mod">
          <ac:chgData name="김근호" userId="14611611-c24f-4df6-99ee-33d64d71fae1" providerId="ADAL" clId="{49DE913E-1DDD-4B55-A2A9-3DF4E92A19B5}" dt="2023-05-07T16:51:41.640" v="3" actId="20577"/>
          <ac:spMkLst>
            <pc:docMk/>
            <pc:sldMk cId="810466899" sldId="295"/>
            <ac:spMk id="2" creationId="{3CF2C975-C0D8-5635-3CD4-B28EE3571842}"/>
          </ac:spMkLst>
        </pc:spChg>
      </pc:sldChg>
      <pc:sldChg chg="del">
        <pc:chgData name="김근호" userId="14611611-c24f-4df6-99ee-33d64d71fae1" providerId="ADAL" clId="{49DE913E-1DDD-4B55-A2A9-3DF4E92A19B5}" dt="2023-05-14T19:46:20.812" v="451" actId="47"/>
        <pc:sldMkLst>
          <pc:docMk/>
          <pc:sldMk cId="2254922859" sldId="296"/>
        </pc:sldMkLst>
      </pc:sldChg>
      <pc:sldChg chg="addSp delSp modSp add mod">
        <pc:chgData name="김근호" userId="14611611-c24f-4df6-99ee-33d64d71fae1" providerId="ADAL" clId="{49DE913E-1DDD-4B55-A2A9-3DF4E92A19B5}" dt="2023-05-14T19:48:09.005" v="551" actId="20577"/>
        <pc:sldMkLst>
          <pc:docMk/>
          <pc:sldMk cId="3818089696" sldId="297"/>
        </pc:sldMkLst>
        <pc:spChg chg="mod">
          <ac:chgData name="김근호" userId="14611611-c24f-4df6-99ee-33d64d71fae1" providerId="ADAL" clId="{49DE913E-1DDD-4B55-A2A9-3DF4E92A19B5}" dt="2023-05-14T18:58:49.327" v="403" actId="13926"/>
          <ac:spMkLst>
            <pc:docMk/>
            <pc:sldMk cId="3818089696" sldId="297"/>
            <ac:spMk id="3" creationId="{92CEE16D-887D-9B70-71D6-76365B19D2F9}"/>
          </ac:spMkLst>
        </pc:spChg>
        <pc:spChg chg="mod">
          <ac:chgData name="김근호" userId="14611611-c24f-4df6-99ee-33d64d71fae1" providerId="ADAL" clId="{49DE913E-1DDD-4B55-A2A9-3DF4E92A19B5}" dt="2023-05-14T19:00:15.310" v="425" actId="20577"/>
          <ac:spMkLst>
            <pc:docMk/>
            <pc:sldMk cId="3818089696" sldId="297"/>
            <ac:spMk id="4" creationId="{984B4FB8-6256-4F44-F50B-954ED8BB56A8}"/>
          </ac:spMkLst>
        </pc:spChg>
        <pc:spChg chg="mod">
          <ac:chgData name="김근호" userId="14611611-c24f-4df6-99ee-33d64d71fae1" providerId="ADAL" clId="{49DE913E-1DDD-4B55-A2A9-3DF4E92A19B5}" dt="2023-05-14T19:48:09.005" v="551" actId="20577"/>
          <ac:spMkLst>
            <pc:docMk/>
            <pc:sldMk cId="3818089696" sldId="297"/>
            <ac:spMk id="6" creationId="{ADD1FD97-ECA8-A83C-7727-187711310EF5}"/>
          </ac:spMkLst>
        </pc:spChg>
        <pc:picChg chg="add mod">
          <ac:chgData name="김근호" userId="14611611-c24f-4df6-99ee-33d64d71fae1" providerId="ADAL" clId="{49DE913E-1DDD-4B55-A2A9-3DF4E92A19B5}" dt="2023-05-14T18:53:20.933" v="361" actId="208"/>
          <ac:picMkLst>
            <pc:docMk/>
            <pc:sldMk cId="3818089696" sldId="297"/>
            <ac:picMk id="2" creationId="{5DA5A943-D556-EE34-AB2A-4CDE5089FB42}"/>
          </ac:picMkLst>
        </pc:picChg>
        <pc:cxnChg chg="add del mod">
          <ac:chgData name="김근호" userId="14611611-c24f-4df6-99ee-33d64d71fae1" providerId="ADAL" clId="{49DE913E-1DDD-4B55-A2A9-3DF4E92A19B5}" dt="2023-05-14T18:53:54.138" v="368" actId="478"/>
          <ac:cxnSpMkLst>
            <pc:docMk/>
            <pc:sldMk cId="3818089696" sldId="297"/>
            <ac:cxnSpMk id="8" creationId="{5102D9A9-1401-DEB1-1E4A-B92F1D05BA2C}"/>
          </ac:cxnSpMkLst>
        </pc:cxnChg>
        <pc:cxnChg chg="add del mod">
          <ac:chgData name="김근호" userId="14611611-c24f-4df6-99ee-33d64d71fae1" providerId="ADAL" clId="{49DE913E-1DDD-4B55-A2A9-3DF4E92A19B5}" dt="2023-05-14T18:53:50.216" v="366" actId="478"/>
          <ac:cxnSpMkLst>
            <pc:docMk/>
            <pc:sldMk cId="3818089696" sldId="297"/>
            <ac:cxnSpMk id="9" creationId="{1B4B5C79-C271-5517-BC1C-6FD96DA89026}"/>
          </ac:cxnSpMkLst>
        </pc:cxnChg>
        <pc:cxnChg chg="add del mod">
          <ac:chgData name="김근호" userId="14611611-c24f-4df6-99ee-33d64d71fae1" providerId="ADAL" clId="{49DE913E-1DDD-4B55-A2A9-3DF4E92A19B5}" dt="2023-05-14T18:53:51.128" v="367" actId="478"/>
          <ac:cxnSpMkLst>
            <pc:docMk/>
            <pc:sldMk cId="3818089696" sldId="297"/>
            <ac:cxnSpMk id="12" creationId="{49479973-8AA3-B0C7-EB58-AF224F692458}"/>
          </ac:cxnSpMkLst>
        </pc:cxnChg>
      </pc:sldChg>
      <pc:sldChg chg="addSp modSp add mod ord">
        <pc:chgData name="김근호" userId="14611611-c24f-4df6-99ee-33d64d71fae1" providerId="ADAL" clId="{49DE913E-1DDD-4B55-A2A9-3DF4E92A19B5}" dt="2023-05-14T19:48:15.738" v="552"/>
        <pc:sldMkLst>
          <pc:docMk/>
          <pc:sldMk cId="290110131" sldId="298"/>
        </pc:sldMkLst>
        <pc:spChg chg="mod">
          <ac:chgData name="김근호" userId="14611611-c24f-4df6-99ee-33d64d71fae1" providerId="ADAL" clId="{49DE913E-1DDD-4B55-A2A9-3DF4E92A19B5}" dt="2023-05-14T18:58:46.098" v="402" actId="13926"/>
          <ac:spMkLst>
            <pc:docMk/>
            <pc:sldMk cId="290110131" sldId="298"/>
            <ac:spMk id="3" creationId="{92CEE16D-887D-9B70-71D6-76365B19D2F9}"/>
          </ac:spMkLst>
        </pc:spChg>
        <pc:spChg chg="mod">
          <ac:chgData name="김근호" userId="14611611-c24f-4df6-99ee-33d64d71fae1" providerId="ADAL" clId="{49DE913E-1DDD-4B55-A2A9-3DF4E92A19B5}" dt="2023-05-14T19:00:23.062" v="445" actId="20577"/>
          <ac:spMkLst>
            <pc:docMk/>
            <pc:sldMk cId="290110131" sldId="298"/>
            <ac:spMk id="4" creationId="{984B4FB8-6256-4F44-F50B-954ED8BB56A8}"/>
          </ac:spMkLst>
        </pc:spChg>
        <pc:spChg chg="mod">
          <ac:chgData name="김근호" userId="14611611-c24f-4df6-99ee-33d64d71fae1" providerId="ADAL" clId="{49DE913E-1DDD-4B55-A2A9-3DF4E92A19B5}" dt="2023-05-14T19:48:15.738" v="552"/>
          <ac:spMkLst>
            <pc:docMk/>
            <pc:sldMk cId="290110131" sldId="298"/>
            <ac:spMk id="6" creationId="{ADD1FD97-ECA8-A83C-7727-187711310EF5}"/>
          </ac:spMkLst>
        </pc:spChg>
        <pc:picChg chg="add mod">
          <ac:chgData name="김근호" userId="14611611-c24f-4df6-99ee-33d64d71fae1" providerId="ADAL" clId="{49DE913E-1DDD-4B55-A2A9-3DF4E92A19B5}" dt="2023-05-14T18:55:53.563" v="388" actId="1076"/>
          <ac:picMkLst>
            <pc:docMk/>
            <pc:sldMk cId="290110131" sldId="298"/>
            <ac:picMk id="5" creationId="{DA060A44-8C26-5759-56E2-560860CBCAF1}"/>
          </ac:picMkLst>
        </pc:picChg>
      </pc:sldChg>
      <pc:sldChg chg="addSp delSp modSp add mod">
        <pc:chgData name="김근호" userId="14611611-c24f-4df6-99ee-33d64d71fae1" providerId="ADAL" clId="{49DE913E-1DDD-4B55-A2A9-3DF4E92A19B5}" dt="2023-05-14T19:48:18.774" v="553"/>
        <pc:sldMkLst>
          <pc:docMk/>
          <pc:sldMk cId="3232494010" sldId="299"/>
        </pc:sldMkLst>
        <pc:spChg chg="mod">
          <ac:chgData name="김근호" userId="14611611-c24f-4df6-99ee-33d64d71fae1" providerId="ADAL" clId="{49DE913E-1DDD-4B55-A2A9-3DF4E92A19B5}" dt="2023-05-14T18:58:42.501" v="401" actId="13926"/>
          <ac:spMkLst>
            <pc:docMk/>
            <pc:sldMk cId="3232494010" sldId="299"/>
            <ac:spMk id="3" creationId="{92CEE16D-887D-9B70-71D6-76365B19D2F9}"/>
          </ac:spMkLst>
        </pc:spChg>
        <pc:spChg chg="mod">
          <ac:chgData name="김근호" userId="14611611-c24f-4df6-99ee-33d64d71fae1" providerId="ADAL" clId="{49DE913E-1DDD-4B55-A2A9-3DF4E92A19B5}" dt="2023-05-14T19:00:28.486" v="447"/>
          <ac:spMkLst>
            <pc:docMk/>
            <pc:sldMk cId="3232494010" sldId="299"/>
            <ac:spMk id="4" creationId="{984B4FB8-6256-4F44-F50B-954ED8BB56A8}"/>
          </ac:spMkLst>
        </pc:spChg>
        <pc:spChg chg="mod">
          <ac:chgData name="김근호" userId="14611611-c24f-4df6-99ee-33d64d71fae1" providerId="ADAL" clId="{49DE913E-1DDD-4B55-A2A9-3DF4E92A19B5}" dt="2023-05-14T19:48:18.774" v="553"/>
          <ac:spMkLst>
            <pc:docMk/>
            <pc:sldMk cId="3232494010" sldId="299"/>
            <ac:spMk id="6" creationId="{ADD1FD97-ECA8-A83C-7727-187711310EF5}"/>
          </ac:spMkLst>
        </pc:spChg>
        <pc:picChg chg="del">
          <ac:chgData name="김근호" userId="14611611-c24f-4df6-99ee-33d64d71fae1" providerId="ADAL" clId="{49DE913E-1DDD-4B55-A2A9-3DF4E92A19B5}" dt="2023-05-14T18:57:57.202" v="390" actId="478"/>
          <ac:picMkLst>
            <pc:docMk/>
            <pc:sldMk cId="3232494010" sldId="299"/>
            <ac:picMk id="5" creationId="{DA060A44-8C26-5759-56E2-560860CBCAF1}"/>
          </ac:picMkLst>
        </pc:picChg>
        <pc:picChg chg="add mod">
          <ac:chgData name="김근호" userId="14611611-c24f-4df6-99ee-33d64d71fae1" providerId="ADAL" clId="{49DE913E-1DDD-4B55-A2A9-3DF4E92A19B5}" dt="2023-05-14T18:58:02.485" v="394" actId="1076"/>
          <ac:picMkLst>
            <pc:docMk/>
            <pc:sldMk cId="3232494010" sldId="299"/>
            <ac:picMk id="8" creationId="{21134BDB-F310-FEE3-7AD7-BB3A45374CE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2023-05-15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2023-05-15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7152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41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4629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754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410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cap="none" dirty="0"/>
              <a:t>Project Progress Report</a:t>
            </a:r>
            <a:endParaRPr lang="ko-KR" altLang="en-US" cap="none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03745"/>
            <a:ext cx="7414940" cy="578325"/>
          </a:xfrm>
        </p:spPr>
        <p:txBody>
          <a:bodyPr rtlCol="0"/>
          <a:lstStyle/>
          <a:p>
            <a:pPr rtl="0"/>
            <a:r>
              <a:rPr lang="en-US" altLang="ko-KR" sz="1200" cap="none" dirty="0"/>
              <a:t>Team 07</a:t>
            </a:r>
            <a:br>
              <a:rPr lang="en-US" altLang="ko-KR" sz="1200" cap="none" dirty="0"/>
            </a:br>
            <a:r>
              <a:rPr lang="en-US" altLang="ko-KR" sz="1200" cap="none" dirty="0"/>
              <a:t>Department of Artificial Intelligence Cyber Security</a:t>
            </a:r>
            <a:br>
              <a:rPr lang="en-US" altLang="ko-KR" sz="1200" cap="none" dirty="0"/>
            </a:br>
            <a:r>
              <a:rPr lang="en-US" altLang="ko-KR" sz="1200" cap="none" dirty="0"/>
              <a:t>College of Science &amp; Technology</a:t>
            </a:r>
            <a:endParaRPr lang="ko-KR" altLang="en-US" sz="1200" cap="none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altLang="ko-KR" dirty="0"/>
              <a:t>Structure We Used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500" dirty="0"/>
              <a:t>Development Progress</a:t>
            </a:r>
          </a:p>
          <a:p>
            <a:endParaRPr lang="en-US" altLang="ko-KR" dirty="0"/>
          </a:p>
          <a:p>
            <a:r>
              <a:rPr lang="en-US" altLang="ko-KR" sz="1050" dirty="0"/>
              <a:t>Organization: https://github.com/ku-aics201-23s-team07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Project Progress report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cap="none" dirty="0" err="1"/>
              <a:t>Strurcture</a:t>
            </a:r>
            <a:r>
              <a:rPr lang="en-US" altLang="ko-KR" cap="none" dirty="0"/>
              <a:t> We Used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Structure we used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603585"/>
            <a:ext cx="10122632" cy="652054"/>
          </a:xfrm>
        </p:spPr>
        <p:txBody>
          <a:bodyPr rtlCol="0"/>
          <a:lstStyle/>
          <a:p>
            <a:pPr rtl="0"/>
            <a:r>
              <a:rPr lang="en-US" altLang="ko-KR" cap="none" dirty="0"/>
              <a:t>Structure</a:t>
            </a:r>
            <a:r>
              <a:rPr lang="ko-KR" altLang="en-US" cap="none" dirty="0"/>
              <a:t> </a:t>
            </a:r>
            <a:r>
              <a:rPr lang="en-US" altLang="ko-KR" cap="none" dirty="0"/>
              <a:t>We</a:t>
            </a:r>
            <a:r>
              <a:rPr lang="ko-KR" altLang="en-US" cap="none" dirty="0"/>
              <a:t> </a:t>
            </a:r>
            <a:r>
              <a:rPr lang="en-US" altLang="ko-KR" cap="none" dirty="0"/>
              <a:t>Used</a:t>
            </a:r>
            <a:endParaRPr lang="ko-KR" altLang="en-US" cap="none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structure we used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EE16D-887D-9B70-71D6-76365B19D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Node Sorting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AVL-tree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Node Searching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Stack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Heap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Node Filtering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67257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603585"/>
            <a:ext cx="10122632" cy="652054"/>
          </a:xfrm>
        </p:spPr>
        <p:txBody>
          <a:bodyPr rtlCol="0"/>
          <a:lstStyle/>
          <a:p>
            <a:pPr rtl="0"/>
            <a:r>
              <a:rPr lang="en-US" altLang="ko-KR" cap="none" dirty="0"/>
              <a:t>Development Progress</a:t>
            </a:r>
            <a:endParaRPr lang="ko-KR" altLang="en-US" cap="none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Development progress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EE16D-887D-9B70-71D6-76365B19D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Node Sorting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AVL-tree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Node Searching</a:t>
            </a:r>
          </a:p>
          <a:p>
            <a:pPr marL="800100" lvl="1" indent="-342900">
              <a:buClr>
                <a:schemeClr val="tx1"/>
              </a:buClr>
              <a:buFont typeface="맑은 고딕" panose="020B0503020000020004" pitchFamily="50" charset="-127"/>
              <a:buChar char="–"/>
            </a:pPr>
            <a:r>
              <a:rPr lang="en-US" altLang="ko-KR" sz="1400" b="1" dirty="0">
                <a:solidFill>
                  <a:schemeClr val="bg1"/>
                </a:solidFill>
                <a:highlight>
                  <a:srgbClr val="4A5EE6"/>
                </a:highlight>
              </a:rPr>
              <a:t>Stack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Heap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Node Filtering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List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A5A943-D556-EE34-AB2A-4CDE5089F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783" y="1511323"/>
            <a:ext cx="5997377" cy="49862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1808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603585"/>
            <a:ext cx="10122632" cy="652054"/>
          </a:xfrm>
        </p:spPr>
        <p:txBody>
          <a:bodyPr rtlCol="0"/>
          <a:lstStyle/>
          <a:p>
            <a:pPr rtl="0"/>
            <a:r>
              <a:rPr lang="en-US" altLang="ko-KR" cap="none" dirty="0"/>
              <a:t>Development Progress</a:t>
            </a:r>
            <a:endParaRPr lang="ko-KR" altLang="en-US" cap="none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Development progress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EE16D-887D-9B70-71D6-76365B19D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Node Sorting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AVL-tree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Node Searching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Stack</a:t>
            </a:r>
          </a:p>
          <a:p>
            <a:pPr marL="800100" lvl="1" indent="-342900">
              <a:buClr>
                <a:schemeClr val="tx1"/>
              </a:buClr>
              <a:buFont typeface="맑은 고딕" panose="020B0503020000020004" pitchFamily="50" charset="-127"/>
              <a:buChar char="–"/>
            </a:pPr>
            <a:r>
              <a:rPr lang="en-US" altLang="ko-KR" sz="1600" b="1" dirty="0">
                <a:solidFill>
                  <a:schemeClr val="bg1"/>
                </a:solidFill>
                <a:highlight>
                  <a:srgbClr val="4A5EE6"/>
                </a:highlight>
              </a:rPr>
              <a:t>Heap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Node Filtering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List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60A44-8C26-5759-56E2-560860CB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690" y="1432952"/>
            <a:ext cx="6045595" cy="51415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1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603585"/>
            <a:ext cx="10122632" cy="652054"/>
          </a:xfrm>
        </p:spPr>
        <p:txBody>
          <a:bodyPr rtlCol="0"/>
          <a:lstStyle/>
          <a:p>
            <a:pPr rtl="0"/>
            <a:r>
              <a:rPr lang="en-US" altLang="ko-KR" cap="none" dirty="0"/>
              <a:t>Development Progress</a:t>
            </a:r>
            <a:endParaRPr lang="ko-KR" altLang="en-US" cap="none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Development progress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EE16D-887D-9B70-71D6-76365B19D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Node Sorting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AVL-tree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Node Searching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Stack</a:t>
            </a:r>
          </a:p>
          <a:p>
            <a:pPr marL="800100" lvl="1" indent="-342900">
              <a:buClr>
                <a:schemeClr val="tx1"/>
              </a:buClr>
              <a:buFont typeface="맑은 고딕" panose="020B0503020000020004" pitchFamily="50" charset="-127"/>
              <a:buChar char="–"/>
            </a:pPr>
            <a:r>
              <a:rPr lang="en-US" altLang="ko-KR" sz="1600" dirty="0"/>
              <a:t>Heap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Node Filtering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600" b="1" dirty="0">
                <a:solidFill>
                  <a:schemeClr val="bg1"/>
                </a:solidFill>
                <a:highlight>
                  <a:srgbClr val="4A5EE6"/>
                </a:highlight>
              </a:rPr>
              <a:t>List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134BDB-F310-FEE3-7AD7-BB3A45374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292" y="1828800"/>
            <a:ext cx="7649643" cy="37914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3249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다크 모더니스트 프리젠테이션</Template>
  <TotalTime>328</TotalTime>
  <Words>113</Words>
  <Application>Microsoft Office PowerPoint</Application>
  <PresentationFormat>와이드스크린</PresentationFormat>
  <Paragraphs>59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Arial</vt:lpstr>
      <vt:lpstr>Arial Black</vt:lpstr>
      <vt:lpstr>Avenir Next LT Pro</vt:lpstr>
      <vt:lpstr>Wingdings</vt:lpstr>
      <vt:lpstr>Office 테마</vt:lpstr>
      <vt:lpstr>Project Progress Report</vt:lpstr>
      <vt:lpstr>Contents</vt:lpstr>
      <vt:lpstr>Strurcture We Used</vt:lpstr>
      <vt:lpstr>Structure We Used</vt:lpstr>
      <vt:lpstr>Development Progress</vt:lpstr>
      <vt:lpstr>Development Progress</vt:lpstr>
      <vt:lpstr>Development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Progress Report</dc:title>
  <dc:creator>김근호</dc:creator>
  <cp:lastModifiedBy>김근호</cp:lastModifiedBy>
  <cp:revision>1</cp:revision>
  <dcterms:created xsi:type="dcterms:W3CDTF">2023-05-07T14:25:29Z</dcterms:created>
  <dcterms:modified xsi:type="dcterms:W3CDTF">2023-05-14T19:51:09Z</dcterms:modified>
</cp:coreProperties>
</file>